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9" r:id="rId4"/>
    <p:sldId id="280" r:id="rId5"/>
    <p:sldId id="27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14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177506"/>
            <a:ext cx="2963056" cy="6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3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5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5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9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8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3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1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3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9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59310-135F-4612-8DDA-9B707B31F13F}" type="datetimeFigureOut">
              <a:rPr lang="en-US" smtClean="0"/>
              <a:t>25-May-2017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CB637-2EE6-4EFF-AB1A-56CE36DB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9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BFI EXPO 2017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73624"/>
              </p:ext>
            </p:extLst>
          </p:nvPr>
        </p:nvGraphicFramePr>
        <p:xfrm>
          <a:off x="1066800" y="2895600"/>
          <a:ext cx="72390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POSTER PRESENTATIONS</a:t>
                      </a:r>
                      <a:endParaRPr lang="en-US" sz="48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723197"/>
              </p:ext>
            </p:extLst>
          </p:nvPr>
        </p:nvGraphicFramePr>
        <p:xfrm>
          <a:off x="457200" y="-604"/>
          <a:ext cx="8229600" cy="6172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-604"/>
                        <a:ext cx="8229600" cy="6172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99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501034"/>
              </p:ext>
            </p:extLst>
          </p:nvPr>
        </p:nvGraphicFramePr>
        <p:xfrm>
          <a:off x="373062" y="0"/>
          <a:ext cx="8237538" cy="6178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062" y="0"/>
                        <a:ext cx="8237538" cy="6178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5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29012"/>
              </p:ext>
            </p:extLst>
          </p:nvPr>
        </p:nvGraphicFramePr>
        <p:xfrm>
          <a:off x="0" y="152400"/>
          <a:ext cx="914003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Acrobat Document" r:id="rId3" imgW="16459092" imgH="9875520" progId="AcroExch.Document.DC">
                  <p:embed/>
                </p:oleObj>
              </mc:Choice>
              <mc:Fallback>
                <p:oleObj name="Acrobat Document" r:id="rId3" imgW="16459092" imgH="98755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52400"/>
                        <a:ext cx="9140032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23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5" y="0"/>
            <a:ext cx="818833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5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973461"/>
              </p:ext>
            </p:extLst>
          </p:nvPr>
        </p:nvGraphicFramePr>
        <p:xfrm>
          <a:off x="381000" y="0"/>
          <a:ext cx="8229600" cy="617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0"/>
                        <a:ext cx="8229600" cy="6172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25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4" y="1"/>
            <a:ext cx="5135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1" y="228600"/>
            <a:ext cx="7725295" cy="57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03423"/>
              </p:ext>
            </p:extLst>
          </p:nvPr>
        </p:nvGraphicFramePr>
        <p:xfrm>
          <a:off x="438150" y="-33936"/>
          <a:ext cx="8172450" cy="612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150" y="-33936"/>
                        <a:ext cx="8172450" cy="6129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3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06593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007230"/>
              </p:ext>
            </p:extLst>
          </p:nvPr>
        </p:nvGraphicFramePr>
        <p:xfrm>
          <a:off x="0" y="152400"/>
          <a:ext cx="9144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Acrobat Document" r:id="rId3" imgW="43891200" imgH="21945600" progId="AcroExch.Document.DC">
                  <p:embed/>
                </p:oleObj>
              </mc:Choice>
              <mc:Fallback>
                <p:oleObj name="Acrobat Document" r:id="rId3" imgW="43891200" imgH="219456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52400"/>
                        <a:ext cx="91440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3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457199"/>
          </a:xfrm>
        </p:spPr>
        <p:txBody>
          <a:bodyPr>
            <a:noAutofit/>
          </a:bodyPr>
          <a:lstStyle/>
          <a:p>
            <a:r>
              <a:rPr lang="en-US" sz="3600" dirty="0" smtClean="0"/>
              <a:t>WINNER OF THE</a:t>
            </a:r>
            <a:br>
              <a:rPr lang="en-US" sz="3600" dirty="0" smtClean="0"/>
            </a:br>
            <a:r>
              <a:rPr lang="en-US" sz="3600" dirty="0" smtClean="0"/>
              <a:t>INNOVATION OF THE YEAR AWARD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142476"/>
              </p:ext>
            </p:extLst>
          </p:nvPr>
        </p:nvGraphicFramePr>
        <p:xfrm>
          <a:off x="1066800" y="1047750"/>
          <a:ext cx="6832600" cy="512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47750"/>
                        <a:ext cx="6832600" cy="512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53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143675"/>
              </p:ext>
            </p:extLst>
          </p:nvPr>
        </p:nvGraphicFramePr>
        <p:xfrm>
          <a:off x="461962" y="0"/>
          <a:ext cx="807243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Acrobat Document" r:id="rId3" imgW="26883198" imgH="20299680" progId="AcroExch.Document.DC">
                  <p:embed/>
                </p:oleObj>
              </mc:Choice>
              <mc:Fallback>
                <p:oleObj name="Acrobat Document" r:id="rId3" imgW="26883198" imgH="202996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962" y="0"/>
                        <a:ext cx="8072438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448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22629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70342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84066"/>
              </p:ext>
            </p:extLst>
          </p:nvPr>
        </p:nvGraphicFramePr>
        <p:xfrm>
          <a:off x="368030" y="-76200"/>
          <a:ext cx="8242570" cy="6182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030" y="-76200"/>
                        <a:ext cx="8242570" cy="6182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31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1" y="34637"/>
            <a:ext cx="8081819" cy="606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569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WINNER OF THE</a:t>
            </a:r>
            <a:br>
              <a:rPr lang="en-US" dirty="0" smtClean="0"/>
            </a:br>
            <a:r>
              <a:rPr lang="en-US" dirty="0" smtClean="0"/>
              <a:t>POSTER OF THE YEAR AWARD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85526"/>
            <a:ext cx="6705600" cy="498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WINNER OF </a:t>
            </a:r>
            <a:br>
              <a:rPr lang="en-US" dirty="0" smtClean="0"/>
            </a:br>
            <a:r>
              <a:rPr lang="en-US" dirty="0" smtClean="0"/>
              <a:t>THE PEOPLE’S CHOICE AWARD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878709"/>
              </p:ext>
            </p:extLst>
          </p:nvPr>
        </p:nvGraphicFramePr>
        <p:xfrm>
          <a:off x="76200" y="1447800"/>
          <a:ext cx="8991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Acrobat Document" r:id="rId3" imgW="43891200" imgH="21945600" progId="AcroExch.Document.DC">
                  <p:embed/>
                </p:oleObj>
              </mc:Choice>
              <mc:Fallback>
                <p:oleObj name="Acrobat Document" r:id="rId3" imgW="43891200" imgH="219456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" y="1447800"/>
                        <a:ext cx="8991600" cy="449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20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02399"/>
              </p:ext>
            </p:extLst>
          </p:nvPr>
        </p:nvGraphicFramePr>
        <p:xfrm>
          <a:off x="457200" y="-76200"/>
          <a:ext cx="8153400" cy="6115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-76200"/>
                        <a:ext cx="8153400" cy="6115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06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880385"/>
              </p:ext>
            </p:extLst>
          </p:nvPr>
        </p:nvGraphicFramePr>
        <p:xfrm>
          <a:off x="381000" y="18443"/>
          <a:ext cx="8229600" cy="617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8443"/>
                        <a:ext cx="8229600" cy="6172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77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69730"/>
              </p:ext>
            </p:extLst>
          </p:nvPr>
        </p:nvGraphicFramePr>
        <p:xfrm>
          <a:off x="304800" y="-76200"/>
          <a:ext cx="8229600" cy="6172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-76200"/>
                        <a:ext cx="8229600" cy="6172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587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9" y="0"/>
            <a:ext cx="829978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6" y="0"/>
            <a:ext cx="826278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13</Words>
  <Application>Microsoft Office PowerPoint</Application>
  <PresentationFormat>On-screen Show (4:3)</PresentationFormat>
  <Paragraphs>5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Acrobat Document</vt:lpstr>
      <vt:lpstr>BFI EXPO 2017</vt:lpstr>
      <vt:lpstr>WINNER OF THE INNOVATION OF THE YEAR AWARD</vt:lpstr>
      <vt:lpstr>WINNER OF THE POSTER OF THE YEAR AWARD</vt:lpstr>
      <vt:lpstr>WINNER OF  THE PEOPLE’S CHOICE AWARD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Brazeau, Elizabeth</dc:creator>
  <cp:lastModifiedBy>Brazeau, Elizabeth</cp:lastModifiedBy>
  <cp:revision>20</cp:revision>
  <dcterms:created xsi:type="dcterms:W3CDTF">2017-05-04T22:03:06Z</dcterms:created>
  <dcterms:modified xsi:type="dcterms:W3CDTF">2017-05-25T21:45:38Z</dcterms:modified>
</cp:coreProperties>
</file>